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85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936F-90BB-4A1B-954F-7A0E430E4D6D}" v="519" dt="2023-09-05T04:33:29.036"/>
    <p1510:client id="{393A8F04-EA31-4F31-BECC-5B1E0C4F53A4}" v="14" dt="2023-09-05T04:43:44.657"/>
    <p1510:client id="{61EC1F78-6F58-40C4-9B1C-C2AA363249BB}" v="1" dt="2023-09-05T13:58:47.190"/>
    <p1510:client id="{CEB8D5B5-34FE-45AB-91BF-BA54DAB4A0A0}" v="3" dt="2023-09-05T13:57:27.391"/>
    <p1510:client id="{E61CB77D-5B88-45D8-8CD8-96023D1FE401}" v="8" dt="2023-09-05T04:49:31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tags" Target="tags/tag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ân - Khoa Công nghệ Thông tin - VLTECH" userId="101068a6-915f-4420-8228-af2e167f3950" providerId="ADAL" clId="{61EC1F78-6F58-40C4-9B1C-C2AA363249BB}"/>
    <pc:docChg chg="addSld delSld modSld">
      <pc:chgData name="Nguyễn Minh Tân - Khoa Công nghệ Thông tin - VLTECH" userId="101068a6-915f-4420-8228-af2e167f3950" providerId="ADAL" clId="{61EC1F78-6F58-40C4-9B1C-C2AA363249BB}" dt="2023-09-05T13:59:19.551" v="24" actId="1076"/>
      <pc:docMkLst>
        <pc:docMk/>
      </pc:docMkLst>
      <pc:sldChg chg="modSp mod">
        <pc:chgData name="Nguyễn Minh Tân - Khoa Công nghệ Thông tin - VLTECH" userId="101068a6-915f-4420-8228-af2e167f3950" providerId="ADAL" clId="{61EC1F78-6F58-40C4-9B1C-C2AA363249BB}" dt="2023-09-05T13:58:24.181" v="1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61EC1F78-6F58-40C4-9B1C-C2AA363249BB}" dt="2023-09-05T13:58:24.181" v="18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131924476" sldId="81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105853387" sldId="816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3422981030" sldId="817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357813911" sldId="81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316849319" sldId="819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411936557" sldId="820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232084949" sldId="821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413531898" sldId="822"/>
        </pc:sldMkLst>
      </pc:sldChg>
      <pc:sldChg chg="modSp add mod">
        <pc:chgData name="Nguyễn Minh Tân - Khoa Công nghệ Thông tin - VLTECH" userId="101068a6-915f-4420-8228-af2e167f3950" providerId="ADAL" clId="{61EC1F78-6F58-40C4-9B1C-C2AA363249BB}" dt="2023-09-05T13:59:19.551" v="24" actId="1076"/>
        <pc:sldMkLst>
          <pc:docMk/>
          <pc:sldMk cId="2492114103" sldId="823"/>
        </pc:sldMkLst>
        <pc:spChg chg="mod">
          <ac:chgData name="Nguyễn Minh Tân - Khoa Công nghệ Thông tin - VLTECH" userId="101068a6-915f-4420-8228-af2e167f3950" providerId="ADAL" clId="{61EC1F78-6F58-40C4-9B1C-C2AA363249BB}" dt="2023-09-05T13:59:17.981" v="23" actId="1076"/>
          <ac:spMkLst>
            <pc:docMk/>
            <pc:sldMk cId="2492114103" sldId="82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61EC1F78-6F58-40C4-9B1C-C2AA363249BB}" dt="2023-09-05T13:59:19.551" v="24" actId="1076"/>
          <ac:picMkLst>
            <pc:docMk/>
            <pc:sldMk cId="2492114103" sldId="823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626390798" sldId="825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984052212" sldId="854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004713190" sldId="868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299046326" sldId="87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92202167" sldId="875"/>
        </pc:sldMkLst>
      </pc:sldChg>
      <pc:sldChg chg="modSp add mod">
        <pc:chgData name="Nguyễn Minh Tân - Khoa Công nghệ Thông tin - VLTECH" userId="101068a6-915f-4420-8228-af2e167f3950" providerId="ADAL" clId="{61EC1F78-6F58-40C4-9B1C-C2AA363249BB}" dt="2023-09-05T13:59:01.792" v="22" actId="1076"/>
        <pc:sldMkLst>
          <pc:docMk/>
          <pc:sldMk cId="1941549629" sldId="875"/>
        </pc:sldMkLst>
        <pc:spChg chg="mod">
          <ac:chgData name="Nguyễn Minh Tân - Khoa Công nghệ Thông tin - VLTECH" userId="101068a6-915f-4420-8228-af2e167f3950" providerId="ADAL" clId="{61EC1F78-6F58-40C4-9B1C-C2AA363249BB}" dt="2023-09-05T13:58:59.297" v="21" actId="1076"/>
          <ac:spMkLst>
            <pc:docMk/>
            <pc:sldMk cId="1941549629" sldId="875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61EC1F78-6F58-40C4-9B1C-C2AA363249BB}" dt="2023-09-05T13:59:01.792" v="22" actId="1076"/>
          <ac:picMkLst>
            <pc:docMk/>
            <pc:sldMk cId="1941549629" sldId="875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03559164" sldId="87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45395007" sldId="87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851856339" sldId="877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998624822" sldId="87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219581480" sldId="87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4153063411" sldId="87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938430726" sldId="87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379214437" sldId="879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814257013" sldId="88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942503543" sldId="88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27566262" sldId="881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129556002" sldId="882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939900863" sldId="883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748418800" sldId="88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096989077" sldId="885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245346092" sldId="88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854593559" sldId="88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66532323" sldId="888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027564588" sldId="88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92586501" sldId="89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119277191" sldId="892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689147364" sldId="893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80980628" sldId="89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046806100" sldId="895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828051013" sldId="89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696876906" sldId="89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150491718" sldId="898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112030479" sldId="89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290743465" sldId="90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376807622" sldId="901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451435698" sldId="902"/>
        </pc:sldMkLst>
      </pc:sldChg>
      <pc:sldMasterChg chg="delSldLayout">
        <pc:chgData name="Nguyễn Minh Tân - Khoa Công nghệ Thông tin - VLTECH" userId="101068a6-915f-4420-8228-af2e167f3950" providerId="ADAL" clId="{61EC1F78-6F58-40C4-9B1C-C2AA363249BB}" dt="2023-09-05T13:58:30.166" v="19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61EC1F78-6F58-40C4-9B1C-C2AA363249BB}" dt="2023-09-05T13:58:30.166" v="19" actId="47"/>
          <pc:sldLayoutMkLst>
            <pc:docMk/>
            <pc:sldMasterMk cId="464241476" sldId="2147483660"/>
            <pc:sldLayoutMk cId="997312445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1FF3CB8D-5153-47C1-ADEB-F9FAFE5AC06D}"/>
    <pc:docChg chg="modSld">
      <pc:chgData name="Nguyễn Minh Tân - Khoa Công nghệ Thông tin - VLTECH" userId="101068a6-915f-4420-8228-af2e167f3950" providerId="ADAL" clId="{1FF3CB8D-5153-47C1-ADEB-F9FAFE5AC06D}" dt="2023-09-05T14:01:02.027" v="17" actId="20577"/>
      <pc:docMkLst>
        <pc:docMk/>
      </pc:docMkLst>
      <pc:sldChg chg="modSp mod">
        <pc:chgData name="Nguyễn Minh Tân - Khoa Công nghệ Thông tin - VLTECH" userId="101068a6-915f-4420-8228-af2e167f3950" providerId="ADAL" clId="{1FF3CB8D-5153-47C1-ADEB-F9FAFE5AC06D}" dt="2023-09-05T14:01:02.027" v="17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1FF3CB8D-5153-47C1-ADEB-F9FAFE5AC06D}" dt="2023-09-05T14:01:02.027" v="17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  <pc:docChgLst>
    <pc:chgData name="Nguyễn Minh Tân - Khoa Công nghệ Thông tin - VLTECH" userId="101068a6-915f-4420-8228-af2e167f3950" providerId="ADAL" clId="{00D6936F-90BB-4A1B-954F-7A0E430E4D6D}"/>
    <pc:docChg chg="undo custSel addSld delSld modSld sldOrd">
      <pc:chgData name="Nguyễn Minh Tân - Khoa Công nghệ Thông tin - VLTECH" userId="101068a6-915f-4420-8228-af2e167f3950" providerId="ADAL" clId="{00D6936F-90BB-4A1B-954F-7A0E430E4D6D}" dt="2023-09-05T04:35:14.471" v="1088" actId="478"/>
      <pc:docMkLst>
        <pc:docMk/>
      </pc:docMkLst>
      <pc:sldChg chg="del">
        <pc:chgData name="Nguyễn Minh Tân - Khoa Công nghệ Thông tin - VLTECH" userId="101068a6-915f-4420-8228-af2e167f3950" providerId="ADAL" clId="{00D6936F-90BB-4A1B-954F-7A0E430E4D6D}" dt="2023-09-05T04:07:38.041" v="219" actId="47"/>
        <pc:sldMkLst>
          <pc:docMk/>
          <pc:sldMk cId="0" sldId="258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00D6936F-90BB-4A1B-954F-7A0E430E4D6D}" dt="2023-09-05T04:13:52.861" v="723" actId="20577"/>
          <ac:spMkLst>
            <pc:docMk/>
            <pc:sldMk cId="0" sldId="259"/>
            <ac:spMk id="163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08:28.312" v="224" actId="47"/>
        <pc:sldMkLst>
          <pc:docMk/>
          <pc:sldMk cId="0" sldId="260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29.208" v="225" actId="47"/>
        <pc:sldMkLst>
          <pc:docMk/>
          <pc:sldMk cId="0" sldId="261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0.228" v="226" actId="47"/>
        <pc:sldMkLst>
          <pc:docMk/>
          <pc:sldMk cId="0" sldId="262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2.880" v="227" actId="47"/>
        <pc:sldMkLst>
          <pc:docMk/>
          <pc:sldMk cId="0" sldId="263"/>
        </pc:sldMkLst>
      </pc:sldChg>
      <pc:sldChg chg="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4"/>
        </pc:sldMkLst>
      </pc:sldChg>
      <pc:sldChg chg="addSp modSp 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6"/>
        </pc:sldMkLst>
        <pc:picChg chg="add mod">
          <ac:chgData name="Nguyễn Minh Tân - Khoa Công nghệ Thông tin - VLTECH" userId="101068a6-915f-4420-8228-af2e167f3950" providerId="ADAL" clId="{00D6936F-90BB-4A1B-954F-7A0E430E4D6D}" dt="2023-09-05T04:09:00.003" v="234" actId="1076"/>
          <ac:picMkLst>
            <pc:docMk/>
            <pc:sldMk cId="0" sldId="266"/>
            <ac:picMk id="2" creationId="{C7530EE8-D4BC-2A4F-315D-7237F5E659A6}"/>
          </ac:picMkLst>
        </pc:picChg>
      </pc:sldChg>
      <pc:sldChg chg="modSp mod">
        <pc:chgData name="Nguyễn Minh Tân - Khoa Công nghệ Thông tin - VLTECH" userId="101068a6-915f-4420-8228-af2e167f3950" providerId="ADAL" clId="{00D6936F-90BB-4A1B-954F-7A0E430E4D6D}" dt="2023-09-05T04:34:59.967" v="108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00D6936F-90BB-4A1B-954F-7A0E430E4D6D}" dt="2023-09-05T04:34:59.967" v="108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448089675" sldId="319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4260503108" sldId="344"/>
        </pc:sldMkLst>
        <pc:spChg chg="mod">
          <ac:chgData name="Nguyễn Minh Tân - Khoa Công nghệ Thông tin - VLTECH" userId="101068a6-915f-4420-8228-af2e167f3950" providerId="ADAL" clId="{00D6936F-90BB-4A1B-954F-7A0E430E4D6D}" dt="2023-09-05T04:06:20.072" v="115" actId="20577"/>
          <ac:spMkLst>
            <pc:docMk/>
            <pc:sldMk cId="4260503108" sldId="344"/>
            <ac:spMk id="242" creationId="{00000000-0000-0000-0000-000000000000}"/>
          </ac:spMkLst>
        </pc:spChg>
      </pc:sldChg>
      <pc:sldChg chg="modSp add del">
        <pc:chgData name="Nguyễn Minh Tân - Khoa Công nghệ Thông tin - VLTECH" userId="101068a6-915f-4420-8228-af2e167f3950" providerId="ADAL" clId="{00D6936F-90BB-4A1B-954F-7A0E430E4D6D}" dt="2023-09-05T04:31:26.298" v="994" actId="47"/>
        <pc:sldMkLst>
          <pc:docMk/>
          <pc:sldMk cId="0" sldId="754"/>
        </pc:sldMkLst>
        <pc:picChg chg="mod">
          <ac:chgData name="Nguyễn Minh Tân - Khoa Công nghệ Thông tin - VLTECH" userId="101068a6-915f-4420-8228-af2e167f3950" providerId="ADAL" clId="{00D6936F-90BB-4A1B-954F-7A0E430E4D6D}" dt="2023-09-05T04:30:56.410" v="910" actId="1076"/>
          <ac:picMkLst>
            <pc:docMk/>
            <pc:sldMk cId="0" sldId="754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984052212" sldId="854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1:38.513" v="996" actId="1076"/>
        <pc:sldMkLst>
          <pc:docMk/>
          <pc:sldMk cId="1571375140" sldId="855"/>
        </pc:sldMkLst>
        <pc:picChg chg="mod">
          <ac:chgData name="Nguyễn Minh Tân - Khoa Công nghệ Thông tin - VLTECH" userId="101068a6-915f-4420-8228-af2e167f3950" providerId="ADAL" clId="{00D6936F-90BB-4A1B-954F-7A0E430E4D6D}" dt="2023-09-05T04:31:38.513" v="996" actId="1076"/>
          <ac:picMkLst>
            <pc:docMk/>
            <pc:sldMk cId="1571375140" sldId="855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111921603" sldId="85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72180781" sldId="85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598071266" sldId="85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987233581" sldId="85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88248193" sldId="860"/>
        </pc:sldMkLst>
      </pc:sldChg>
      <pc:sldChg chg="add del modNotes">
        <pc:chgData name="Nguyễn Minh Tân - Khoa Công nghệ Thông tin - VLTECH" userId="101068a6-915f-4420-8228-af2e167f3950" providerId="ADAL" clId="{00D6936F-90BB-4A1B-954F-7A0E430E4D6D}" dt="2023-09-05T04:29:40.713" v="734" actId="27636"/>
        <pc:sldMkLst>
          <pc:docMk/>
          <pc:sldMk cId="259118928" sldId="86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57704328" sldId="862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2:20.715" v="998" actId="1076"/>
        <pc:sldMkLst>
          <pc:docMk/>
          <pc:sldMk cId="1557732744" sldId="863"/>
        </pc:sldMkLst>
        <pc:picChg chg="mod">
          <ac:chgData name="Nguyễn Minh Tân - Khoa Công nghệ Thông tin - VLTECH" userId="101068a6-915f-4420-8228-af2e167f3950" providerId="ADAL" clId="{00D6936F-90BB-4A1B-954F-7A0E430E4D6D}" dt="2023-09-05T04:32:20.715" v="998" actId="1076"/>
          <ac:picMkLst>
            <pc:docMk/>
            <pc:sldMk cId="1557732744" sldId="863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811276053" sldId="86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045083695" sldId="86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65337399" sldId="86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77209665" sldId="86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13526323" sldId="86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806742066" sldId="86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08237776" sldId="870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2:39.948" v="999" actId="1076"/>
        <pc:sldMkLst>
          <pc:docMk/>
          <pc:sldMk cId="3491246110" sldId="871"/>
        </pc:sldMkLst>
        <pc:graphicFrameChg chg="mod">
          <ac:chgData name="Nguyễn Minh Tân - Khoa Công nghệ Thông tin - VLTECH" userId="101068a6-915f-4420-8228-af2e167f3950" providerId="ADAL" clId="{00D6936F-90BB-4A1B-954F-7A0E430E4D6D}" dt="2023-09-05T04:32:39.948" v="999" actId="1076"/>
          <ac:graphicFrameMkLst>
            <pc:docMk/>
            <pc:sldMk cId="3491246110" sldId="871"/>
            <ac:graphicFrameMk id="5" creationId="{00000000-0000-0000-0000-000000000000}"/>
          </ac:graphicFrameMkLst>
        </pc:graphicFrame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280227277" sldId="87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3628262" sldId="87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654012899" sldId="874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00.869" v="1000" actId="1076"/>
        <pc:sldMkLst>
          <pc:docMk/>
          <pc:sldMk cId="1464875843" sldId="875"/>
        </pc:sldMkLst>
        <pc:picChg chg="mod">
          <ac:chgData name="Nguyễn Minh Tân - Khoa Công nghệ Thông tin - VLTECH" userId="101068a6-915f-4420-8228-af2e167f3950" providerId="ADAL" clId="{00D6936F-90BB-4A1B-954F-7A0E430E4D6D}" dt="2023-09-05T04:33:00.869" v="1000" actId="1076"/>
          <ac:picMkLst>
            <pc:docMk/>
            <pc:sldMk cId="1464875843" sldId="875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07.197" v="1001" actId="1076"/>
        <pc:sldMkLst>
          <pc:docMk/>
          <pc:sldMk cId="3553912725" sldId="876"/>
        </pc:sldMkLst>
        <pc:picChg chg="mod">
          <ac:chgData name="Nguyễn Minh Tân - Khoa Công nghệ Thông tin - VLTECH" userId="101068a6-915f-4420-8228-af2e167f3950" providerId="ADAL" clId="{00D6936F-90BB-4A1B-954F-7A0E430E4D6D}" dt="2023-09-05T04:33:07.197" v="1001" actId="1076"/>
          <ac:picMkLst>
            <pc:docMk/>
            <pc:sldMk cId="3553912725" sldId="876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19.319" v="1004" actId="1076"/>
        <pc:sldMkLst>
          <pc:docMk/>
          <pc:sldMk cId="3072195776" sldId="877"/>
        </pc:sldMkLst>
        <pc:picChg chg="mod">
          <ac:chgData name="Nguyễn Minh Tân - Khoa Công nghệ Thông tin - VLTECH" userId="101068a6-915f-4420-8228-af2e167f3950" providerId="ADAL" clId="{00D6936F-90BB-4A1B-954F-7A0E430E4D6D}" dt="2023-09-05T04:33:19.319" v="1004" actId="1076"/>
          <ac:picMkLst>
            <pc:docMk/>
            <pc:sldMk cId="3072195776" sldId="877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77136372" sldId="878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5.754" v="1003" actId="1076"/>
        <pc:sldMkLst>
          <pc:docMk/>
          <pc:sldMk cId="1408935662" sldId="879"/>
        </pc:sldMkLst>
        <pc:picChg chg="mod">
          <ac:chgData name="Nguyễn Minh Tân - Khoa Công nghệ Thông tin - VLTECH" userId="101068a6-915f-4420-8228-af2e167f3950" providerId="ADAL" clId="{00D6936F-90BB-4A1B-954F-7A0E430E4D6D}" dt="2023-09-05T04:33:15.754" v="1003" actId="1076"/>
          <ac:picMkLst>
            <pc:docMk/>
            <pc:sldMk cId="1408935662" sldId="879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67963000" sldId="881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42.276" v="1007" actId="1076"/>
        <pc:sldMkLst>
          <pc:docMk/>
          <pc:sldMk cId="3468342518" sldId="882"/>
        </pc:sldMkLst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4" creationId="{920945CC-5D55-40CE-9820-560DC13E22DD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5" creationId="{01A30DB0-44E3-4F99-9664-33B329BA0EF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6" creationId="{5ABAAF9F-AC84-46D3-A421-4EDB00E4867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7" creationId="{7660EA55-F63A-482B-99A0-CB43C581494E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8" creationId="{C5412D7F-CCFE-4C8D-B65B-ECF9A043402B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12" creationId="{FF3D17B9-E218-44BC-BF76-95E7343BB861}"/>
          </ac:spMkLst>
        </pc:sp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9" creationId="{54B23FCD-CF1F-431F-8155-73214AABAC30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0" creationId="{4CF0314D-0D96-4D99-A572-47E92F632B65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1" creationId="{26FD16A1-7C78-4E21-B2B3-6A98A804B083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3" creationId="{49A8A8C8-9D92-4092-9119-E962FFF5CDF9}"/>
          </ac:cxnSpMkLst>
        </pc:cxn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139396081" sldId="883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1.477" v="1002" actId="1076"/>
        <pc:sldMkLst>
          <pc:docMk/>
          <pc:sldMk cId="1750173359" sldId="884"/>
        </pc:sldMkLst>
        <pc:picChg chg="mod">
          <ac:chgData name="Nguyễn Minh Tân - Khoa Công nghệ Thông tin - VLTECH" userId="101068a6-915f-4420-8228-af2e167f3950" providerId="ADAL" clId="{00D6936F-90BB-4A1B-954F-7A0E430E4D6D}" dt="2023-09-05T04:33:11.477" v="1002" actId="1076"/>
          <ac:picMkLst>
            <pc:docMk/>
            <pc:sldMk cId="1750173359" sldId="884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67511028" sldId="885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29.036" v="1006" actId="1076"/>
        <pc:sldMkLst>
          <pc:docMk/>
          <pc:sldMk cId="1387473129" sldId="886"/>
        </pc:sldMkLst>
        <pc:picChg chg="mod">
          <ac:chgData name="Nguyễn Minh Tân - Khoa Công nghệ Thông tin - VLTECH" userId="101068a6-915f-4420-8228-af2e167f3950" providerId="ADAL" clId="{00D6936F-90BB-4A1B-954F-7A0E430E4D6D}" dt="2023-09-05T04:33:27.152" v="1005" actId="1076"/>
          <ac:picMkLst>
            <pc:docMk/>
            <pc:sldMk cId="1387473129" sldId="886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00D6936F-90BB-4A1B-954F-7A0E430E4D6D}" dt="2023-09-05T04:33:29.036" v="1006" actId="1076"/>
          <ac:picMkLst>
            <pc:docMk/>
            <pc:sldMk cId="1387473129" sldId="886"/>
            <ac:picMk id="6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528845679" sldId="88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77754774" sldId="88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405830424" sldId="88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09616124" sldId="89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23348856" sldId="89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49555163" sldId="89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101738578" sldId="89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23148906" sldId="89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81827557" sldId="89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521353688" sldId="89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725997617" sldId="89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20450862" sldId="89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271688095" sldId="90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14:48.734" v="727" actId="2696"/>
        <pc:sldMkLst>
          <pc:docMk/>
          <pc:sldMk cId="3931890426" sldId="941"/>
        </pc:sldMkLst>
      </pc:sldChg>
      <pc:sldChg chg="delSp modSp add mod">
        <pc:chgData name="Nguyễn Minh Tân - Khoa Công nghệ Thông tin - VLTECH" userId="101068a6-915f-4420-8228-af2e167f3950" providerId="ADAL" clId="{00D6936F-90BB-4A1B-954F-7A0E430E4D6D}" dt="2023-09-05T04:35:14.471" v="1088" actId="478"/>
        <pc:sldMkLst>
          <pc:docMk/>
          <pc:sldMk cId="0" sldId="943"/>
        </pc:sldMkLst>
        <pc:spChg chg="mod">
          <ac:chgData name="Nguyễn Minh Tân - Khoa Công nghệ Thông tin - VLTECH" userId="101068a6-915f-4420-8228-af2e167f3950" providerId="ADAL" clId="{00D6936F-90BB-4A1B-954F-7A0E430E4D6D}" dt="2023-09-05T04:31:32.391" v="995" actId="1076"/>
          <ac:spMkLst>
            <pc:docMk/>
            <pc:sldMk cId="0" sldId="943"/>
            <ac:spMk id="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2.889" v="1087" actId="478"/>
          <ac:spMkLst>
            <pc:docMk/>
            <pc:sldMk cId="0" sldId="943"/>
            <ac:spMk id="4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0.826" v="1086" actId="478"/>
          <ac:spMkLst>
            <pc:docMk/>
            <pc:sldMk cId="0" sldId="943"/>
            <ac:spMk id="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4.471" v="1088" actId="478"/>
          <ac:spMkLst>
            <pc:docMk/>
            <pc:sldMk cId="0" sldId="943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9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05.457" v="787" actId="20577"/>
          <ac:spMkLst>
            <pc:docMk/>
            <pc:sldMk cId="0" sldId="943"/>
            <ac:spMk id="5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41.625" v="907" actId="20577"/>
          <ac:spMkLst>
            <pc:docMk/>
            <pc:sldMk cId="0" sldId="943"/>
            <ac:spMk id="6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3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7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9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41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42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56" creationId="{00000000-0000-0000-0000-000000000000}"/>
          </ac:grpSpMkLst>
        </pc:grpChg>
      </pc:sldChg>
      <pc:sldChg chg="modSp add 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029817366" sldId="944"/>
        </pc:sldMkLst>
        <pc:spChg chg="mod">
          <ac:chgData name="Nguyễn Minh Tân - Khoa Công nghệ Thông tin - VLTECH" userId="101068a6-915f-4420-8228-af2e167f3950" providerId="ADAL" clId="{00D6936F-90BB-4A1B-954F-7A0E430E4D6D}" dt="2023-09-05T04:07:35.417" v="218" actId="20577"/>
          <ac:spMkLst>
            <pc:docMk/>
            <pc:sldMk cId="1029817366" sldId="944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763393296" sldId="945"/>
        </pc:sldMkLst>
        <pc:spChg chg="mod">
          <ac:chgData name="Nguyễn Minh Tân - Khoa Công nghệ Thông tin - VLTECH" userId="101068a6-915f-4420-8228-af2e167f3950" providerId="ADAL" clId="{00D6936F-90BB-4A1B-954F-7A0E430E4D6D}" dt="2023-09-05T04:09:58.553" v="239" actId="1076"/>
          <ac:spMkLst>
            <pc:docMk/>
            <pc:sldMk cId="1763393296" sldId="945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213249824" sldId="948"/>
        </pc:sldMkLst>
        <pc:spChg chg="mod">
          <ac:chgData name="Nguyễn Minh Tân - Khoa Công nghệ Thông tin - VLTECH" userId="101068a6-915f-4420-8228-af2e167f3950" providerId="ADAL" clId="{00D6936F-90BB-4A1B-954F-7A0E430E4D6D}" dt="2023-09-05T04:12:22.048" v="625" actId="20577"/>
          <ac:spMkLst>
            <pc:docMk/>
            <pc:sldMk cId="3213249824" sldId="948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02073390" sldId="949"/>
        </pc:sldMkLst>
        <pc:spChg chg="mod">
          <ac:chgData name="Nguyễn Minh Tân - Khoa Công nghệ Thông tin - VLTECH" userId="101068a6-915f-4420-8228-af2e167f3950" providerId="ADAL" clId="{00D6936F-90BB-4A1B-954F-7A0E430E4D6D}" dt="2023-09-05T04:10:02.943" v="240" actId="1076"/>
          <ac:spMkLst>
            <pc:docMk/>
            <pc:sldMk cId="302073390" sldId="949"/>
            <ac:spMk id="3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8715A5FF-D8C0-428A-9408-E86E0C5BFB67}"/>
    <pc:docChg chg="undo custSel addSld delSld modSld">
      <pc:chgData name="Nguyễn Minh Tân - Khoa Công nghệ Thông tin - VLTECH" userId="101068a6-915f-4420-8228-af2e167f3950" providerId="ADAL" clId="{8715A5FF-D8C0-428A-9408-E86E0C5BFB67}" dt="2023-07-30T13:21:08.551" v="812" actId="20577"/>
      <pc:docMkLst>
        <pc:docMk/>
      </pc:docMkLst>
      <pc:sldChg chg="modSp mod">
        <pc:chgData name="Nguyễn Minh Tân - Khoa Công nghệ Thông tin - VLTECH" userId="101068a6-915f-4420-8228-af2e167f3950" providerId="ADAL" clId="{8715A5FF-D8C0-428A-9408-E86E0C5BFB67}" dt="2023-07-30T13:06:33.061" v="18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8715A5FF-D8C0-428A-9408-E86E0C5BFB67}" dt="2023-07-30T12:42:28.114" v="7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4:20.332" v="137" actId="1076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2:41.919" v="105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39.503" v="13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6:33.061" v="188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45.600" v="136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8:45.776" v="209" actId="1076"/>
        <pc:sldMkLst>
          <pc:docMk/>
          <pc:sldMk cId="133809529" sldId="287"/>
        </pc:sldMkLst>
        <pc:spChg chg="mod">
          <ac:chgData name="Nguyễn Minh Tân - Khoa Công nghệ Thông tin - VLTECH" userId="101068a6-915f-4420-8228-af2e167f3950" providerId="ADAL" clId="{8715A5FF-D8C0-428A-9408-E86E0C5BFB67}" dt="2023-07-30T13:08:25.460" v="203" actId="107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7:26.925" v="191" actId="107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12.280" v="201" actId="1076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45.776" v="209" actId="1076"/>
          <ac:spMkLst>
            <pc:docMk/>
            <pc:sldMk cId="133809529" sldId="287"/>
            <ac:spMk id="6" creationId="{C911DBF8-8F5E-47C1-80CB-DF05FC67286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1.024" v="205" actId="107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7.333" v="207" actId="1076"/>
          <ac:spMkLst>
            <pc:docMk/>
            <pc:sldMk cId="133809529" sldId="287"/>
            <ac:spMk id="11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9:09.033" v="211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8715A5FF-D8C0-428A-9408-E86E0C5BFB67}" dt="2023-07-30T13:08:56.265" v="210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9:09.033" v="211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8715A5FF-D8C0-428A-9408-E86E0C5BFB67}" dt="2023-07-30T12:43:04.186" v="114" actId="47"/>
        <pc:sldMkLst>
          <pc:docMk/>
          <pc:sldMk cId="1902541966" sldId="32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2.177" v="113" actId="47"/>
        <pc:sldMkLst>
          <pc:docMk/>
          <pc:sldMk cId="1359902612" sldId="32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2.688" v="107" actId="47"/>
        <pc:sldMkLst>
          <pc:docMk/>
          <pc:sldMk cId="4026623210" sldId="334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6.130" v="115" actId="47"/>
        <pc:sldMkLst>
          <pc:docMk/>
          <pc:sldMk cId="1758112682" sldId="335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7.467" v="116" actId="47"/>
        <pc:sldMkLst>
          <pc:docMk/>
          <pc:sldMk cId="2110474789" sldId="336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8.297" v="117" actId="47"/>
        <pc:sldMkLst>
          <pc:docMk/>
          <pc:sldMk cId="2994880763" sldId="337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8.903" v="112" actId="47"/>
        <pc:sldMkLst>
          <pc:docMk/>
          <pc:sldMk cId="2841427826" sldId="338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7.948" v="111" actId="47"/>
        <pc:sldMkLst>
          <pc:docMk/>
          <pc:sldMk cId="4149434642" sldId="339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6.836" v="110" actId="47"/>
        <pc:sldMkLst>
          <pc:docMk/>
          <pc:sldMk cId="3169719991" sldId="34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4.717" v="109" actId="47"/>
        <pc:sldMkLst>
          <pc:docMk/>
          <pc:sldMk cId="1062358377" sldId="341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3.544" v="108" actId="47"/>
        <pc:sldMkLst>
          <pc:docMk/>
          <pc:sldMk cId="1912201300" sldId="34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1.794" v="106" actId="47"/>
        <pc:sldMkLst>
          <pc:docMk/>
          <pc:sldMk cId="1564016644" sldId="343"/>
        </pc:sldMkLst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12:10.022" v="738" actId="20577"/>
        <pc:sldMkLst>
          <pc:docMk/>
          <pc:sldMk cId="909501894" sldId="345"/>
        </pc:sldMkLst>
        <pc:spChg chg="add del mod">
          <ac:chgData name="Nguyễn Minh Tân - Khoa Công nghệ Thông tin - VLTECH" userId="101068a6-915f-4420-8228-af2e167f3950" providerId="ADAL" clId="{8715A5FF-D8C0-428A-9408-E86E0C5BFB67}" dt="2023-07-30T13:10:21.797" v="221" actId="478"/>
          <ac:spMkLst>
            <pc:docMk/>
            <pc:sldMk cId="909501894" sldId="345"/>
            <ac:spMk id="3" creationId="{B08F8C69-A801-5F08-55BB-A7E4A9ABB9F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12:10.022" v="738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0:09.760" v="755" actId="1076"/>
        <pc:sldMkLst>
          <pc:docMk/>
          <pc:sldMk cId="3722176183" sldId="346"/>
        </pc:sldMkLst>
        <pc:spChg chg="add mod">
          <ac:chgData name="Nguyễn Minh Tân - Khoa Công nghệ Thông tin - VLTECH" userId="101068a6-915f-4420-8228-af2e167f3950" providerId="ADAL" clId="{8715A5FF-D8C0-428A-9408-E86E0C5BFB67}" dt="2023-07-30T13:20:09.760" v="755" actId="1076"/>
          <ac:spMkLst>
            <pc:docMk/>
            <pc:sldMk cId="3722176183" sldId="346"/>
            <ac:spMk id="3" creationId="{4BB16F0E-F45E-3D22-F2AD-F1EE7E6D50D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20:02.479" v="752"/>
          <ac:spMkLst>
            <pc:docMk/>
            <pc:sldMk cId="3722176183" sldId="346"/>
            <ac:spMk id="6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6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7.305" v="742" actId="478"/>
          <ac:spMkLst>
            <pc:docMk/>
            <pc:sldMk cId="3722176183" sldId="346"/>
            <ac:spMk id="88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90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1:08.551" v="812" actId="20577"/>
        <pc:sldMkLst>
          <pc:docMk/>
          <pc:sldMk cId="3673008373" sldId="347"/>
        </pc:sldMkLst>
        <pc:spChg chg="mod">
          <ac:chgData name="Nguyễn Minh Tân - Khoa Công nghệ Thông tin - VLTECH" userId="101068a6-915f-4420-8228-af2e167f3950" providerId="ADAL" clId="{8715A5FF-D8C0-428A-9408-E86E0C5BFB67}" dt="2023-07-30T13:21:08.551" v="812" actId="20577"/>
          <ac:spMkLst>
            <pc:docMk/>
            <pc:sldMk cId="3673008373" sldId="347"/>
            <ac:spMk id="3" creationId="{4BB16F0E-F45E-3D22-F2AD-F1EE7E6D50D4}"/>
          </ac:spMkLst>
        </pc:spChg>
        <pc:spChg chg="add mod">
          <ac:chgData name="Nguyễn Minh Tân - Khoa Công nghệ Thông tin - VLTECH" userId="101068a6-915f-4420-8228-af2e167f3950" providerId="ADAL" clId="{8715A5FF-D8C0-428A-9408-E86E0C5BFB67}" dt="2023-07-30T13:21:00.696" v="773" actId="1076"/>
          <ac:spMkLst>
            <pc:docMk/>
            <pc:sldMk cId="3673008373" sldId="347"/>
            <ac:spMk id="4" creationId="{A246D9DA-64CE-F2B2-F7EF-15ABCF0557E4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20:32.147" v="757" actId="478"/>
          <ac:spMkLst>
            <pc:docMk/>
            <pc:sldMk cId="3673008373" sldId="347"/>
            <ac:spMk id="62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D3D55A1D-5F1B-4F7A-8EE5-C3B38965AE6F}"/>
    <pc:docChg chg="undo custSel addSld delSld modSld">
      <pc:chgData name="Nguyễn Minh Tân - Khoa Công nghệ Thông tin - VLTECH" userId="101068a6-915f-4420-8228-af2e167f3950" providerId="ADAL" clId="{D3D55A1D-5F1B-4F7A-8EE5-C3B38965AE6F}" dt="2023-08-29T14:22:26.702" v="528" actId="20577"/>
      <pc:docMkLst>
        <pc:docMk/>
      </pc:docMkLst>
      <pc:sldChg chg="modSp add del mod modTransition">
        <pc:chgData name="Nguyễn Minh Tân - Khoa Công nghệ Thông tin - VLTECH" userId="101068a6-915f-4420-8228-af2e167f3950" providerId="ADAL" clId="{D3D55A1D-5F1B-4F7A-8EE5-C3B38965AE6F}" dt="2023-08-29T12:41:20.967" v="100" actId="20577"/>
        <pc:sldMkLst>
          <pc:docMk/>
          <pc:sldMk cId="0" sldId="258"/>
        </pc:sldMkLst>
        <pc:spChg chg="mod">
          <ac:chgData name="Nguyễn Minh Tân - Khoa Công nghệ Thông tin - VLTECH" userId="101068a6-915f-4420-8228-af2e167f3950" providerId="ADAL" clId="{D3D55A1D-5F1B-4F7A-8EE5-C3B38965AE6F}" dt="2023-08-29T12:41:20.967" v="100" actId="20577"/>
          <ac:spMkLst>
            <pc:docMk/>
            <pc:sldMk cId="0" sldId="258"/>
            <ac:spMk id="15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3:22.210" v="186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D3D55A1D-5F1B-4F7A-8EE5-C3B38965AE6F}" dt="2023-08-29T12:53:22.210" v="186" actId="20577"/>
          <ac:spMkLst>
            <pc:docMk/>
            <pc:sldMk cId="0" sldId="259"/>
            <ac:spMk id="16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1:27.918" v="383" actId="27636"/>
        <pc:sldMkLst>
          <pc:docMk/>
          <pc:sldMk cId="0" sldId="260"/>
        </pc:sldMkLst>
        <pc:spChg chg="mod">
          <ac:chgData name="Nguyễn Minh Tân - Khoa Công nghệ Thông tin - VLTECH" userId="101068a6-915f-4420-8228-af2e167f3950" providerId="ADAL" clId="{D3D55A1D-5F1B-4F7A-8EE5-C3B38965AE6F}" dt="2023-08-29T14:11:27.918" v="383" actId="27636"/>
          <ac:spMkLst>
            <pc:docMk/>
            <pc:sldMk cId="0" sldId="260"/>
            <ac:spMk id="171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45:21.177" v="157"/>
        <pc:sldMkLst>
          <pc:docMk/>
          <pc:sldMk cId="0" sldId="261"/>
        </pc:sldMkLst>
        <pc:spChg chg="mod">
          <ac:chgData name="Nguyễn Minh Tân - Khoa Công nghệ Thông tin - VLTECH" userId="101068a6-915f-4420-8228-af2e167f3950" providerId="ADAL" clId="{D3D55A1D-5F1B-4F7A-8EE5-C3B38965AE6F}" dt="2023-08-29T12:45:21.177" v="157"/>
          <ac:spMkLst>
            <pc:docMk/>
            <pc:sldMk cId="0" sldId="261"/>
            <ac:spMk id="179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45.595" v="160" actId="20577"/>
        <pc:sldMkLst>
          <pc:docMk/>
          <pc:sldMk cId="0" sldId="262"/>
        </pc:sldMkLst>
        <pc:spChg chg="mod">
          <ac:chgData name="Nguyễn Minh Tân - Khoa Công nghệ Thông tin - VLTECH" userId="101068a6-915f-4420-8228-af2e167f3950" providerId="ADAL" clId="{D3D55A1D-5F1B-4F7A-8EE5-C3B38965AE6F}" dt="2023-08-29T12:52:45.595" v="160" actId="20577"/>
          <ac:spMkLst>
            <pc:docMk/>
            <pc:sldMk cId="0" sldId="262"/>
            <ac:spMk id="187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55.921" v="161"/>
        <pc:sldMkLst>
          <pc:docMk/>
          <pc:sldMk cId="0" sldId="263"/>
        </pc:sldMkLst>
        <pc:spChg chg="mod">
          <ac:chgData name="Nguyễn Minh Tân - Khoa Công nghệ Thông tin - VLTECH" userId="101068a6-915f-4420-8228-af2e167f3950" providerId="ADAL" clId="{D3D55A1D-5F1B-4F7A-8EE5-C3B38965AE6F}" dt="2023-08-29T12:52:55.921" v="161"/>
          <ac:spMkLst>
            <pc:docMk/>
            <pc:sldMk cId="0" sldId="263"/>
            <ac:spMk id="19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2:49.618" v="517" actId="20577"/>
        <pc:sldMkLst>
          <pc:docMk/>
          <pc:sldMk cId="0" sldId="264"/>
        </pc:sldMkLst>
        <pc:spChg chg="mod">
          <ac:chgData name="Nguyễn Minh Tân - Khoa Công nghệ Thông tin - VLTECH" userId="101068a6-915f-4420-8228-af2e167f3950" providerId="ADAL" clId="{D3D55A1D-5F1B-4F7A-8EE5-C3B38965AE6F}" dt="2023-08-29T14:12:49.618" v="517" actId="20577"/>
          <ac:spMkLst>
            <pc:docMk/>
            <pc:sldMk cId="0" sldId="264"/>
            <ac:spMk id="20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22:26.702" v="528" actId="20577"/>
        <pc:sldMkLst>
          <pc:docMk/>
          <pc:sldMk cId="0" sldId="266"/>
        </pc:sldMkLst>
        <pc:spChg chg="mod">
          <ac:chgData name="Nguyễn Minh Tân - Khoa Công nghệ Thông tin - VLTECH" userId="101068a6-915f-4420-8228-af2e167f3950" providerId="ADAL" clId="{D3D55A1D-5F1B-4F7A-8EE5-C3B38965AE6F}" dt="2023-08-29T13:01:13.059" v="372" actId="20577"/>
          <ac:spMkLst>
            <pc:docMk/>
            <pc:sldMk cId="0" sldId="266"/>
            <ac:spMk id="21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D3D55A1D-5F1B-4F7A-8EE5-C3B38965AE6F}" dt="2023-08-29T14:22:26.702" v="528" actId="20577"/>
          <ac:spMkLst>
            <pc:docMk/>
            <pc:sldMk cId="0" sldId="266"/>
            <ac:spMk id="219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D3D55A1D-5F1B-4F7A-8EE5-C3B38965AE6F}" dt="2023-08-29T12:35:55.113" v="38" actId="1076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D3D55A1D-5F1B-4F7A-8EE5-C3B38965AE6F}" dt="2023-08-29T12:35:55.113" v="38" actId="1076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7:51.035" v="40" actId="47"/>
        <pc:sldMkLst>
          <pc:docMk/>
          <pc:sldMk cId="133809529" sldId="287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0.325" v="44" actId="47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D3D55A1D-5F1B-4F7A-8EE5-C3B38965AE6F}" dt="2023-08-29T05:31:50.953" v="0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5.576" v="48" actId="47"/>
        <pc:sldMkLst>
          <pc:docMk/>
          <pc:sldMk cId="2150860130" sldId="321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1.515" v="45" actId="47"/>
        <pc:sldMkLst>
          <pc:docMk/>
          <pc:sldMk cId="909501894" sldId="345"/>
        </pc:sldMkLst>
        <pc:spChg chg="mod">
          <ac:chgData name="Nguyễn Minh Tân - Khoa Công nghệ Thông tin - VLTECH" userId="101068a6-915f-4420-8228-af2e167f3950" providerId="ADAL" clId="{D3D55A1D-5F1B-4F7A-8EE5-C3B38965AE6F}" dt="2023-08-29T05:34:10.056" v="3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2.439" v="46" actId="47"/>
        <pc:sldMkLst>
          <pc:docMk/>
          <pc:sldMk cId="3722176183" sldId="346"/>
        </pc:sldMkLst>
      </pc:sldChg>
      <pc:sldChg chg="del">
        <pc:chgData name="Nguyễn Minh Tân - Khoa Công nghệ Thông tin - VLTECH" userId="101068a6-915f-4420-8228-af2e167f3950" providerId="ADAL" clId="{D3D55A1D-5F1B-4F7A-8EE5-C3B38965AE6F}" dt="2023-08-29T12:38:13.654" v="47" actId="47"/>
        <pc:sldMkLst>
          <pc:docMk/>
          <pc:sldMk cId="3673008373" sldId="347"/>
        </pc:sldMkLst>
      </pc:sldChg>
    </pc:docChg>
  </pc:docChgLst>
  <pc:docChgLst>
    <pc:chgData name="Nguyễn Minh Tân - Khoa Công nghệ Thông tin - VLTECH" userId="101068a6-915f-4420-8228-af2e167f3950" providerId="ADAL" clId="{393A8F04-EA31-4F31-BECC-5B1E0C4F53A4}"/>
    <pc:docChg chg="custSel addSld delSld modSld">
      <pc:chgData name="Nguyễn Minh Tân - Khoa Công nghệ Thông tin - VLTECH" userId="101068a6-915f-4420-8228-af2e167f3950" providerId="ADAL" clId="{393A8F04-EA31-4F31-BECC-5B1E0C4F53A4}" dt="2023-09-05T04:45:55.072" v="151" actId="1076"/>
      <pc:docMkLst>
        <pc:docMk/>
      </pc:docMkLst>
      <pc:sldChg chg="modSp mod">
        <pc:chgData name="Nguyễn Minh Tân - Khoa Công nghệ Thông tin - VLTECH" userId="101068a6-915f-4420-8228-af2e167f3950" providerId="ADAL" clId="{393A8F04-EA31-4F31-BECC-5B1E0C4F53A4}" dt="2023-09-05T04:43:03.413" v="13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93A8F04-EA31-4F31-BECC-5B1E0C4F53A4}" dt="2023-09-05T04:43:03.413" v="13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0" sldId="754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3.992" v="71" actId="478"/>
          <ac:picMkLst>
            <pc:docMk/>
            <pc:sldMk cId="0" sldId="754"/>
            <ac:picMk id="6" creationId="{00000000-0000-0000-0000-000000000000}"/>
          </ac:picMkLst>
        </pc:pic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73225997" sldId="757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6.084" v="72" actId="478"/>
          <ac:picMkLst>
            <pc:docMk/>
            <pc:sldMk cId="473225997" sldId="757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0:01.252" v="66" actId="1076"/>
          <ac:picMkLst>
            <pc:docMk/>
            <pc:sldMk cId="473225997" sldId="757"/>
            <ac:picMk id="5122" creationId="{00000000-0000-0000-0000-000000000000}"/>
          </ac:picMkLst>
        </pc:pic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3:23.378" v="135" actId="1076"/>
        <pc:sldMkLst>
          <pc:docMk/>
          <pc:sldMk cId="2296927132" sldId="758"/>
        </pc:sldMkLst>
        <pc:spChg chg="mod">
          <ac:chgData name="Nguyễn Minh Tân - Khoa Công nghệ Thông tin - VLTECH" userId="101068a6-915f-4420-8228-af2e167f3950" providerId="ADAL" clId="{393A8F04-EA31-4F31-BECC-5B1E0C4F53A4}" dt="2023-09-05T04:43:23.378" v="135" actId="1076"/>
          <ac:spMkLst>
            <pc:docMk/>
            <pc:sldMk cId="2296927132" sldId="758"/>
            <ac:spMk id="9219" creationId="{00000000-0000-0000-0000-000000000000}"/>
          </ac:spMkLst>
        </pc:spChg>
      </pc:sldChg>
      <pc:sldChg chg="del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02566027" sldId="759"/>
        </pc:sldMkLst>
        <pc:picChg chg="del">
          <ac:chgData name="Nguyễn Minh Tân - Khoa Công nghệ Thông tin - VLTECH" userId="101068a6-915f-4420-8228-af2e167f3950" providerId="ADAL" clId="{393A8F04-EA31-4F31-BECC-5B1E0C4F53A4}" dt="2023-09-05T04:40:29.009" v="73" actId="478"/>
          <ac:picMkLst>
            <pc:docMk/>
            <pc:sldMk cId="2002566027" sldId="759"/>
            <ac:picMk id="5" creationId="{00000000-0000-0000-0000-000000000000}"/>
          </ac:picMkLst>
        </pc:picChg>
      </pc:sldChg>
      <pc:sldChg chg="delSp modSp add del mod modAnim">
        <pc:chgData name="Nguyễn Minh Tân - Khoa Công nghệ Thông tin - VLTECH" userId="101068a6-915f-4420-8228-af2e167f3950" providerId="ADAL" clId="{393A8F04-EA31-4F31-BECC-5B1E0C4F53A4}" dt="2023-09-05T04:43:37.070" v="138" actId="1076"/>
        <pc:sldMkLst>
          <pc:docMk/>
          <pc:sldMk cId="3827866071" sldId="760"/>
        </pc:sldMkLst>
        <pc:spChg chg="mod">
          <ac:chgData name="Nguyễn Minh Tân - Khoa Công nghệ Thông tin - VLTECH" userId="101068a6-915f-4420-8228-af2e167f3950" providerId="ADAL" clId="{393A8F04-EA31-4F31-BECC-5B1E0C4F53A4}" dt="2023-09-05T04:43:34.147" v="136" actId="1076"/>
          <ac:spMkLst>
            <pc:docMk/>
            <pc:sldMk cId="3827866071" sldId="760"/>
            <ac:spMk id="6" creationId="{00000000-0000-0000-0000-000000000000}"/>
          </ac:spMkLst>
        </pc:spChg>
        <pc:picChg chg="del">
          <ac:chgData name="Nguyễn Minh Tân - Khoa Công nghệ Thông tin - VLTECH" userId="101068a6-915f-4420-8228-af2e167f3950" providerId="ADAL" clId="{393A8F04-EA31-4F31-BECC-5B1E0C4F53A4}" dt="2023-09-05T04:40:31.720" v="74" actId="478"/>
          <ac:picMkLst>
            <pc:docMk/>
            <pc:sldMk cId="3827866071" sldId="760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3:37.070" v="138" actId="1076"/>
          <ac:picMkLst>
            <pc:docMk/>
            <pc:sldMk cId="3827866071" sldId="760"/>
            <ac:picMk id="7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715998034" sldId="76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146021391" sldId="76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539800643" sldId="76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95993072" sldId="762"/>
        </pc:sldMkLst>
      </pc:sldChg>
      <pc:sldChg chg="modSp add del mod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69032059" sldId="763"/>
        </pc:sldMkLst>
        <pc:picChg chg="mod">
          <ac:chgData name="Nguyễn Minh Tân - Khoa Công nghệ Thông tin - VLTECH" userId="101068a6-915f-4420-8228-af2e167f3950" providerId="ADAL" clId="{393A8F04-EA31-4F31-BECC-5B1E0C4F53A4}" dt="2023-09-05T04:40:47.835" v="75" actId="1076"/>
          <ac:picMkLst>
            <pc:docMk/>
            <pc:sldMk cId="469032059" sldId="763"/>
            <ac:picMk id="7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179791708" sldId="76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12.655" v="143" actId="1076"/>
        <pc:sldMkLst>
          <pc:docMk/>
          <pc:sldMk cId="1060178219" sldId="764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12.655" v="143" actId="1076"/>
          <ac:graphicFrameMkLst>
            <pc:docMk/>
            <pc:sldMk cId="1060178219" sldId="764"/>
            <ac:graphicFrameMk id="6" creationId="{00000000-0000-0000-0000-000000000000}"/>
          </ac:graphicFrameMkLst>
        </pc:graphicFrameChg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282806252" sldId="76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801525648" sldId="76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5795397" sldId="76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8155362" sldId="766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133007634" sldId="766"/>
        </pc:sldMkLst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939862837" sldId="76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05.326" v="142" actId="1076"/>
        <pc:sldMkLst>
          <pc:docMk/>
          <pc:sldMk cId="2724772156" sldId="767"/>
        </pc:sldMkLst>
        <pc:spChg chg="mod">
          <ac:chgData name="Nguyễn Minh Tân - Khoa Công nghệ Thông tin - VLTECH" userId="101068a6-915f-4420-8228-af2e167f3950" providerId="ADAL" clId="{393A8F04-EA31-4F31-BECC-5B1E0C4F53A4}" dt="2023-09-05T04:44:02.550" v="141" actId="1076"/>
          <ac:spMkLst>
            <pc:docMk/>
            <pc:sldMk cId="2724772156" sldId="767"/>
            <ac:spMk id="6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4:05.326" v="142" actId="1076"/>
          <ac:picMkLst>
            <pc:docMk/>
            <pc:sldMk cId="2724772156" sldId="767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0532175" sldId="768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31589076" sldId="76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3519496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153701085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028174167" sldId="77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95019336" sldId="77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1:10.730" v="76" actId="47"/>
        <pc:sldMkLst>
          <pc:docMk/>
          <pc:sldMk cId="133687381" sldId="77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8116446" sldId="77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607187587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93550315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81483398" sldId="773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0137517" sldId="77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29.496" v="144" actId="1076"/>
        <pc:sldMkLst>
          <pc:docMk/>
          <pc:sldMk cId="3519902695" sldId="774"/>
        </pc:sldMkLst>
        <pc:spChg chg="mod">
          <ac:chgData name="Nguyễn Minh Tân - Khoa Công nghệ Thông tin - VLTECH" userId="101068a6-915f-4420-8228-af2e167f3950" providerId="ADAL" clId="{393A8F04-EA31-4F31-BECC-5B1E0C4F53A4}" dt="2023-09-05T04:44:29.496" v="144" actId="1076"/>
          <ac:spMkLst>
            <pc:docMk/>
            <pc:sldMk cId="3519902695" sldId="774"/>
            <ac:spMk id="6" creationId="{00000000-0000-0000-0000-000000000000}"/>
          </ac:spMkLst>
        </pc:sp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00533592" sldId="77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5210054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166242289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43700654" sldId="77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53542300" sldId="776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74318745" sldId="777"/>
        </pc:sldMkLst>
        <pc:picChg chg="mod">
          <ac:chgData name="Nguyễn Minh Tân - Khoa Công nghệ Thông tin - VLTECH" userId="101068a6-915f-4420-8228-af2e167f3950" providerId="ADAL" clId="{393A8F04-EA31-4F31-BECC-5B1E0C4F53A4}" dt="2023-09-05T04:41:18.817" v="77" actId="14100"/>
          <ac:picMkLst>
            <pc:docMk/>
            <pc:sldMk cId="2074318745" sldId="777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34487739" sldId="777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581254867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40955980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559051432" sldId="77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43554029" sldId="77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85613666" sldId="78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36950951" sldId="78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8751361" sldId="78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16424977" sldId="781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925211388" sldId="782"/>
        </pc:sldMkLst>
        <pc:picChg chg="mod">
          <ac:chgData name="Nguyễn Minh Tân - Khoa Công nghệ Thông tin - VLTECH" userId="101068a6-915f-4420-8228-af2e167f3950" providerId="ADAL" clId="{393A8F04-EA31-4F31-BECC-5B1E0C4F53A4}" dt="2023-09-05T04:41:25.789" v="78" actId="14100"/>
          <ac:picMkLst>
            <pc:docMk/>
            <pc:sldMk cId="1925211388" sldId="782"/>
            <ac:picMk id="9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86386125" sldId="7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44823464" sldId="783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544077329" sldId="783"/>
        </pc:sldMkLst>
        <pc:picChg chg="mod">
          <ac:chgData name="Nguyễn Minh Tân - Khoa Công nghệ Thông tin - VLTECH" userId="101068a6-915f-4420-8228-af2e167f3950" providerId="ADAL" clId="{393A8F04-EA31-4F31-BECC-5B1E0C4F53A4}" dt="2023-09-05T04:41:30.048" v="79" actId="1076"/>
          <ac:picMkLst>
            <pc:docMk/>
            <pc:sldMk cId="3544077329" sldId="783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6998409" sldId="7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840860806" sldId="784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95962499" sldId="785"/>
        </pc:sldMkLst>
        <pc:picChg chg="mod">
          <ac:chgData name="Nguyễn Minh Tân - Khoa Công nghệ Thông tin - VLTECH" userId="101068a6-915f-4420-8228-af2e167f3950" providerId="ADAL" clId="{393A8F04-EA31-4F31-BECC-5B1E0C4F53A4}" dt="2023-09-05T04:41:35.992" v="80" actId="1076"/>
          <ac:picMkLst>
            <pc:docMk/>
            <pc:sldMk cId="1395962499" sldId="785"/>
            <ac:picMk id="5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393A8F04-EA31-4F31-BECC-5B1E0C4F53A4}" dt="2023-09-05T04:44:55.778" v="145" actId="1076"/>
        <pc:sldMkLst>
          <pc:docMk/>
          <pc:sldMk cId="1560943646" sldId="785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55.778" v="145" actId="1076"/>
          <ac:graphicFrameMkLst>
            <pc:docMk/>
            <pc:sldMk cId="1560943646" sldId="785"/>
            <ac:graphicFrameMk id="6" creationId="{00000000-0000-0000-0000-000000000000}"/>
          </ac:graphicFrameMkLst>
        </pc:graphicFrame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352285967" sldId="786"/>
        </pc:sldMkLst>
        <pc:picChg chg="mod">
          <ac:chgData name="Nguyễn Minh Tân - Khoa Công nghệ Thông tin - VLTECH" userId="101068a6-915f-4420-8228-af2e167f3950" providerId="ADAL" clId="{393A8F04-EA31-4F31-BECC-5B1E0C4F53A4}" dt="2023-09-05T04:41:39.288" v="81" actId="1076"/>
          <ac:picMkLst>
            <pc:docMk/>
            <pc:sldMk cId="3352285967" sldId="786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646703756" sldId="78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9105352" sldId="78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12.818" v="147" actId="1076"/>
        <pc:sldMkLst>
          <pc:docMk/>
          <pc:sldMk cId="4191052142" sldId="788"/>
        </pc:sldMkLst>
        <pc:spChg chg="mod">
          <ac:chgData name="Nguyễn Minh Tân - Khoa Công nghệ Thông tin - VLTECH" userId="101068a6-915f-4420-8228-af2e167f3950" providerId="ADAL" clId="{393A8F04-EA31-4F31-BECC-5B1E0C4F53A4}" dt="2023-09-05T04:45:12.818" v="147" actId="1076"/>
          <ac:spMkLst>
            <pc:docMk/>
            <pc:sldMk cId="4191052142" sldId="788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924034597" sldId="78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56064641" sldId="79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31636209" sldId="79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08307497" sldId="79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55858942" sldId="79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27.691" v="148" actId="1076"/>
        <pc:sldMkLst>
          <pc:docMk/>
          <pc:sldMk cId="3677316633" sldId="794"/>
        </pc:sldMkLst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73021066" sldId="79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7340465" sldId="79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85412860" sldId="79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55.072" v="151" actId="1076"/>
        <pc:sldMkLst>
          <pc:docMk/>
          <pc:sldMk cId="55086953" sldId="798"/>
        </pc:sldMkLst>
        <pc:spChg chg="mod">
          <ac:chgData name="Nguyễn Minh Tân - Khoa Công nghệ Thông tin - VLTECH" userId="101068a6-915f-4420-8228-af2e167f3950" providerId="ADAL" clId="{393A8F04-EA31-4F31-BECC-5B1E0C4F53A4}" dt="2023-09-05T04:45:55.072" v="151" actId="1076"/>
          <ac:spMkLst>
            <pc:docMk/>
            <pc:sldMk cId="55086953" sldId="79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5:52.573" v="150" actId="1076"/>
          <ac:picMkLst>
            <pc:docMk/>
            <pc:sldMk cId="55086953" sldId="798"/>
            <ac:picMk id="2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5:44.481" v="149" actId="1076"/>
          <ac:picMkLst>
            <pc:docMk/>
            <pc:sldMk cId="55086953" sldId="798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20680629" sldId="79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247621496" sldId="80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13321449" sldId="80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71375140" sldId="85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111921603" sldId="85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72180781" sldId="85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598071266" sldId="85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987233581" sldId="85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8824819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9118928" sldId="86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57704328" sldId="86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57732744" sldId="86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811276053" sldId="86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045083695" sldId="86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65337399" sldId="86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77209665" sldId="86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13526323" sldId="86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806742066" sldId="86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08237776" sldId="870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14.107" v="134" actId="27636"/>
        <pc:sldMkLst>
          <pc:docMk/>
          <pc:sldMk cId="1745304087" sldId="871"/>
        </pc:sldMkLst>
        <pc:spChg chg="mod">
          <ac:chgData name="Nguyễn Minh Tân - Khoa Công nghệ Thông tin - VLTECH" userId="101068a6-915f-4420-8228-af2e167f3950" providerId="ADAL" clId="{393A8F04-EA31-4F31-BECC-5B1E0C4F53A4}" dt="2023-09-05T04:43:14.107" v="134" actId="27636"/>
          <ac:spMkLst>
            <pc:docMk/>
            <pc:sldMk cId="1745304087" sldId="87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91246110" sldId="871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03.549" v="146" actId="1076"/>
        <pc:sldMkLst>
          <pc:docMk/>
          <pc:sldMk cId="1858236038" sldId="872"/>
        </pc:sldMkLst>
        <pc:picChg chg="mod">
          <ac:chgData name="Nguyễn Minh Tân - Khoa Công nghệ Thông tin - VLTECH" userId="101068a6-915f-4420-8228-af2e167f3950" providerId="ADAL" clId="{393A8F04-EA31-4F31-BECC-5B1E0C4F53A4}" dt="2023-09-05T04:45:03.549" v="146" actId="1076"/>
          <ac:picMkLst>
            <pc:docMk/>
            <pc:sldMk cId="1858236038" sldId="872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280227277" sldId="87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362826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1489940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3875893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654012899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64875843" sldId="87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05352207" sldId="875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44.657" v="140" actId="1076"/>
        <pc:sldMkLst>
          <pc:docMk/>
          <pc:sldMk cId="66762303" sldId="876"/>
        </pc:sldMkLst>
        <pc:spChg chg="mod">
          <ac:chgData name="Nguyễn Minh Tân - Khoa Công nghệ Thông tin - VLTECH" userId="101068a6-915f-4420-8228-af2e167f3950" providerId="ADAL" clId="{393A8F04-EA31-4F31-BECC-5B1E0C4F53A4}" dt="2023-09-05T04:43:41.858" v="139" actId="1076"/>
          <ac:spMkLst>
            <pc:docMk/>
            <pc:sldMk cId="66762303" sldId="87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3:44.657" v="140" actId="1076"/>
          <ac:picMkLst>
            <pc:docMk/>
            <pc:sldMk cId="66762303" sldId="876"/>
            <ac:picMk id="4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53912725" sldId="87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072195776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73303460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2330533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77136372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08935662" sldId="87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67963000" sldId="88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672521464" sldId="88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68342518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76095037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139396081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50173359" sldId="8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325266051" sldId="88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67511028" sldId="88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4267538" sldId="88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387473129" sldId="88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55655752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28845679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77754774" sldId="88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405830424" sldId="88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09616124" sldId="89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23348856" sldId="89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49555163" sldId="89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101738578" sldId="89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23148906" sldId="89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81827557" sldId="89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21353688" sldId="89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25997617" sldId="89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20450862" sldId="89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271688095" sldId="90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57.272" v="65" actId="47"/>
        <pc:sldMkLst>
          <pc:docMk/>
          <pc:sldMk cId="0" sldId="943"/>
        </pc:sldMkLst>
      </pc:sldChg>
      <pc:sldMasterChg chg="delSldLayout">
        <pc:chgData name="Nguyễn Minh Tân - Khoa Công nghệ Thông tin - VLTECH" userId="101068a6-915f-4420-8228-af2e167f3950" providerId="ADAL" clId="{393A8F04-EA31-4F31-BECC-5B1E0C4F53A4}" dt="2023-09-05T04:42:52.170" v="8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93A8F04-EA31-4F31-BECC-5B1E0C4F53A4}" dt="2023-09-05T04:42:52.170" v="82" actId="47"/>
          <pc:sldLayoutMkLst>
            <pc:docMk/>
            <pc:sldMasterMk cId="464241476" sldId="2147483660"/>
            <pc:sldLayoutMk cId="3163215017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E61CB77D-5B88-45D8-8CD8-96023D1FE401}"/>
    <pc:docChg chg="custSel addSld delSld modSld">
      <pc:chgData name="Nguyễn Minh Tân - Khoa Công nghệ Thông tin - VLTECH" userId="101068a6-915f-4420-8228-af2e167f3950" providerId="ADAL" clId="{E61CB77D-5B88-45D8-8CD8-96023D1FE401}" dt="2023-09-05T04:49:31.168" v="78" actId="1076"/>
      <pc:docMkLst>
        <pc:docMk/>
      </pc:docMkLst>
      <pc:sldChg chg="modSp mod">
        <pc:chgData name="Nguyễn Minh Tân - Khoa Công nghệ Thông tin - VLTECH" userId="101068a6-915f-4420-8228-af2e167f3950" providerId="ADAL" clId="{E61CB77D-5B88-45D8-8CD8-96023D1FE401}" dt="2023-09-05T04:46:57.347" v="5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E61CB77D-5B88-45D8-8CD8-96023D1FE401}" dt="2023-09-05T04:46:57.347" v="5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0" sldId="75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73225997" sldId="75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296927132" sldId="75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02566027" sldId="75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827866071" sldId="76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146021391" sldId="76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695993072" sldId="76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179791708" sldId="76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60178219" sldId="76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801525648" sldId="76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8155362" sldId="76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24772156" sldId="76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40532175" sldId="76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43519496" sldId="76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395019336" sldId="77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48116446" sldId="77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293550315" sldId="77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681483398" sldId="77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19902695" sldId="77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75210054" sldId="7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53542300" sldId="77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34487739" sldId="77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040955980" sldId="77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559051432" sldId="77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85613666" sldId="78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8751361" sldId="78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086386125" sldId="78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44823464" sldId="78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840860806" sldId="78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560943646" sldId="78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79105352" sldId="78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91052142" sldId="78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924034597" sldId="78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356064641" sldId="79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31636209" sldId="79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708307497" sldId="79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55858942" sldId="79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677316633" sldId="79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73021066" sldId="79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7340465" sldId="79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85412860" sldId="79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55086953" sldId="79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20680629" sldId="79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247621496" sldId="80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13321449" sldId="801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119798126" sldId="803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40936465" sldId="80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080277244" sldId="805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676599392" sldId="807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8:41.032" v="67" actId="1076"/>
        <pc:sldMkLst>
          <pc:docMk/>
          <pc:sldMk cId="3081742296" sldId="808"/>
        </pc:sldMkLst>
        <pc:picChg chg="mod">
          <ac:chgData name="Nguyễn Minh Tân - Khoa Công nghệ Thông tin - VLTECH" userId="101068a6-915f-4420-8228-af2e167f3950" providerId="ADAL" clId="{E61CB77D-5B88-45D8-8CD8-96023D1FE401}" dt="2023-09-05T04:48:41.032" v="67" actId="1076"/>
          <ac:picMkLst>
            <pc:docMk/>
            <pc:sldMk cId="3081742296" sldId="808"/>
            <ac:picMk id="4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8:41.032" v="67" actId="1076"/>
          <ac:picMkLst>
            <pc:docMk/>
            <pc:sldMk cId="3081742296" sldId="808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293950840" sldId="809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912085571" sldId="812"/>
        </pc:sldMkLst>
      </pc:sldChg>
      <pc:sldChg chg="add del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745304087" sldId="87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858236038" sldId="87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514899402" sldId="87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53875893" sldId="87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688184929" sldId="8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05352207" sldId="8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6762303" sldId="876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993783033" sldId="876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7:27.764" v="55" actId="1076"/>
        <pc:sldMkLst>
          <pc:docMk/>
          <pc:sldMk cId="2449033434" sldId="877"/>
        </pc:sldMkLst>
        <pc:picChg chg="mod">
          <ac:chgData name="Nguyễn Minh Tân - Khoa Công nghệ Thông tin - VLTECH" userId="101068a6-915f-4420-8228-af2e167f3950" providerId="ADAL" clId="{E61CB77D-5B88-45D8-8CD8-96023D1FE401}" dt="2023-09-05T04:47:27.764" v="55" actId="1076"/>
          <ac:picMkLst>
            <pc:docMk/>
            <pc:sldMk cId="2449033434" sldId="877"/>
            <ac:picMk id="4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7:27.764" v="55" actId="1076"/>
          <ac:picMkLst>
            <pc:docMk/>
            <pc:sldMk cId="2449033434" sldId="877"/>
            <ac:picMk id="5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73303460" sldId="87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2330533" sldId="878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816010210" sldId="878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270678276" sldId="879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428448093" sldId="880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81065865" sldId="88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672521464" sldId="881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7:52.952" v="57" actId="1076"/>
        <pc:sldMkLst>
          <pc:docMk/>
          <pc:sldMk cId="3690635419" sldId="882"/>
        </pc:sldMkLst>
        <pc:spChg chg="mod">
          <ac:chgData name="Nguyễn Minh Tân - Khoa Công nghệ Thông tin - VLTECH" userId="101068a6-915f-4420-8228-af2e167f3950" providerId="ADAL" clId="{E61CB77D-5B88-45D8-8CD8-96023D1FE401}" dt="2023-09-05T04:47:50.990" v="56" actId="1076"/>
          <ac:spMkLst>
            <pc:docMk/>
            <pc:sldMk cId="3690635419" sldId="882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7:52.952" v="57" actId="1076"/>
          <ac:picMkLst>
            <pc:docMk/>
            <pc:sldMk cId="3690635419" sldId="882"/>
            <ac:picMk id="2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76095037" sldId="882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7:57.622" v="58" actId="1076"/>
        <pc:sldMkLst>
          <pc:docMk/>
          <pc:sldMk cId="2623998199" sldId="883"/>
        </pc:sldMkLst>
        <pc:spChg chg="mod">
          <ac:chgData name="Nguyễn Minh Tân - Khoa Công nghệ Thông tin - VLTECH" userId="101068a6-915f-4420-8228-af2e167f3950" providerId="ADAL" clId="{E61CB77D-5B88-45D8-8CD8-96023D1FE401}" dt="2023-09-05T04:47:57.622" v="58" actId="1076"/>
          <ac:spMkLst>
            <pc:docMk/>
            <pc:sldMk cId="2623998199" sldId="883"/>
            <ac:spMk id="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325266051" sldId="88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85589199" sldId="884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8:03.129" v="59" actId="1076"/>
        <pc:sldMkLst>
          <pc:docMk/>
          <pc:sldMk cId="3222560504" sldId="885"/>
        </pc:sldMkLst>
        <pc:picChg chg="mod">
          <ac:chgData name="Nguyễn Minh Tân - Khoa Công nghệ Thông tin - VLTECH" userId="101068a6-915f-4420-8228-af2e167f3950" providerId="ADAL" clId="{E61CB77D-5B88-45D8-8CD8-96023D1FE401}" dt="2023-09-05T04:48:03.129" v="59" actId="1076"/>
          <ac:picMkLst>
            <pc:docMk/>
            <pc:sldMk cId="3222560504" sldId="885"/>
            <ac:picMk id="4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1860631" sldId="88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44267538" sldId="886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033452322" sldId="88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255655752" sldId="887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498663548" sldId="888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12.580" v="60" actId="1076"/>
        <pc:sldMkLst>
          <pc:docMk/>
          <pc:sldMk cId="4001835213" sldId="889"/>
        </pc:sldMkLst>
        <pc:picChg chg="mod">
          <ac:chgData name="Nguyễn Minh Tân - Khoa Công nghệ Thông tin - VLTECH" userId="101068a6-915f-4420-8228-af2e167f3950" providerId="ADAL" clId="{E61CB77D-5B88-45D8-8CD8-96023D1FE401}" dt="2023-09-05T04:48:12.580" v="60" actId="1076"/>
          <ac:picMkLst>
            <pc:docMk/>
            <pc:sldMk cId="4001835213" sldId="889"/>
            <ac:picMk id="3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8:18.640" v="62" actId="1076"/>
        <pc:sldMkLst>
          <pc:docMk/>
          <pc:sldMk cId="4078784891" sldId="890"/>
        </pc:sldMkLst>
        <pc:picChg chg="mod">
          <ac:chgData name="Nguyễn Minh Tân - Khoa Công nghệ Thông tin - VLTECH" userId="101068a6-915f-4420-8228-af2e167f3950" providerId="ADAL" clId="{E61CB77D-5B88-45D8-8CD8-96023D1FE401}" dt="2023-09-05T04:48:18.640" v="62" actId="1076"/>
          <ac:picMkLst>
            <pc:docMk/>
            <pc:sldMk cId="4078784891" sldId="890"/>
            <ac:picMk id="3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8:16.829" v="61" actId="1076"/>
          <ac:picMkLst>
            <pc:docMk/>
            <pc:sldMk cId="4078784891" sldId="890"/>
            <ac:picMk id="4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8:26.666" v="64" actId="1076"/>
        <pc:sldMkLst>
          <pc:docMk/>
          <pc:sldMk cId="754553003" sldId="891"/>
        </pc:sldMkLst>
        <pc:spChg chg="mod">
          <ac:chgData name="Nguyễn Minh Tân - Khoa Công nghệ Thông tin - VLTECH" userId="101068a6-915f-4420-8228-af2e167f3950" providerId="ADAL" clId="{E61CB77D-5B88-45D8-8CD8-96023D1FE401}" dt="2023-09-05T04:48:24.747" v="63" actId="1076"/>
          <ac:spMkLst>
            <pc:docMk/>
            <pc:sldMk cId="754553003" sldId="891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26.666" v="64" actId="1076"/>
          <ac:picMkLst>
            <pc:docMk/>
            <pc:sldMk cId="754553003" sldId="891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81503980" sldId="892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34.714" v="66" actId="1076"/>
        <pc:sldMkLst>
          <pc:docMk/>
          <pc:sldMk cId="3111620248" sldId="893"/>
        </pc:sldMkLst>
        <pc:spChg chg="mod">
          <ac:chgData name="Nguyễn Minh Tân - Khoa Công nghệ Thông tin - VLTECH" userId="101068a6-915f-4420-8228-af2e167f3950" providerId="ADAL" clId="{E61CB77D-5B88-45D8-8CD8-96023D1FE401}" dt="2023-09-05T04:48:33.131" v="65" actId="1076"/>
          <ac:spMkLst>
            <pc:docMk/>
            <pc:sldMk cId="3111620248" sldId="89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34.714" v="66" actId="1076"/>
          <ac:picMkLst>
            <pc:docMk/>
            <pc:sldMk cId="3111620248" sldId="893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985175147" sldId="89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387433667" sldId="895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47.655" v="68" actId="1076"/>
        <pc:sldMkLst>
          <pc:docMk/>
          <pc:sldMk cId="1648921141" sldId="896"/>
        </pc:sldMkLst>
        <pc:picChg chg="mod">
          <ac:chgData name="Nguyễn Minh Tân - Khoa Công nghệ Thông tin - VLTECH" userId="101068a6-915f-4420-8228-af2e167f3950" providerId="ADAL" clId="{E61CB77D-5B88-45D8-8CD8-96023D1FE401}" dt="2023-09-05T04:48:47.655" v="68" actId="1076"/>
          <ac:picMkLst>
            <pc:docMk/>
            <pc:sldMk cId="1648921141" sldId="896"/>
            <ac:picMk id="3" creationId="{00000000-0000-0000-0000-000000000000}"/>
          </ac:picMkLst>
        </pc:picChg>
      </pc:sldChg>
      <pc:sldChg chg="modSp add modNotes">
        <pc:chgData name="Nguyễn Minh Tân - Khoa Công nghệ Thông tin - VLTECH" userId="101068a6-915f-4420-8228-af2e167f3950" providerId="ADAL" clId="{E61CB77D-5B88-45D8-8CD8-96023D1FE401}" dt="2023-09-05T04:49:03.066" v="72" actId="1076"/>
        <pc:sldMkLst>
          <pc:docMk/>
          <pc:sldMk cId="1338472788" sldId="897"/>
        </pc:sldMkLst>
        <pc:picChg chg="mod">
          <ac:chgData name="Nguyễn Minh Tân - Khoa Công nghệ Thông tin - VLTECH" userId="101068a6-915f-4420-8228-af2e167f3950" providerId="ADAL" clId="{E61CB77D-5B88-45D8-8CD8-96023D1FE401}" dt="2023-09-05T04:49:03.066" v="72" actId="1076"/>
          <ac:picMkLst>
            <pc:docMk/>
            <pc:sldMk cId="1338472788" sldId="897"/>
            <ac:picMk id="4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421809776" sldId="898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9:09.703" v="73" actId="1076"/>
        <pc:sldMkLst>
          <pc:docMk/>
          <pc:sldMk cId="1469073785" sldId="899"/>
        </pc:sldMkLst>
        <pc:spChg chg="mod">
          <ac:chgData name="Nguyễn Minh Tân - Khoa Công nghệ Thông tin - VLTECH" userId="101068a6-915f-4420-8228-af2e167f3950" providerId="ADAL" clId="{E61CB77D-5B88-45D8-8CD8-96023D1FE401}" dt="2023-09-05T04:49:09.703" v="73" actId="1076"/>
          <ac:spMkLst>
            <pc:docMk/>
            <pc:sldMk cId="1469073785" sldId="899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09.703" v="73" actId="1076"/>
          <ac:picMkLst>
            <pc:docMk/>
            <pc:sldMk cId="1469073785" sldId="899"/>
            <ac:picMk id="2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9:19.326" v="75" actId="1076"/>
        <pc:sldMkLst>
          <pc:docMk/>
          <pc:sldMk cId="2057337024" sldId="900"/>
        </pc:sldMkLst>
        <pc:spChg chg="mod">
          <ac:chgData name="Nguyễn Minh Tân - Khoa Công nghệ Thông tin - VLTECH" userId="101068a6-915f-4420-8228-af2e167f3950" providerId="ADAL" clId="{E61CB77D-5B88-45D8-8CD8-96023D1FE401}" dt="2023-09-05T04:49:19.326" v="75" actId="1076"/>
          <ac:spMkLst>
            <pc:docMk/>
            <pc:sldMk cId="2057337024" sldId="900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16.893" v="74" actId="1076"/>
          <ac:picMkLst>
            <pc:docMk/>
            <pc:sldMk cId="2057337024" sldId="900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69473762" sldId="901"/>
        </pc:sldMkLst>
      </pc:sldChg>
      <pc:sldChg chg="modSp add">
        <pc:chgData name="Nguyễn Minh Tân - Khoa Công nghệ Thông tin - VLTECH" userId="101068a6-915f-4420-8228-af2e167f3950" providerId="ADAL" clId="{E61CB77D-5B88-45D8-8CD8-96023D1FE401}" dt="2023-09-05T04:49:23.450" v="76" actId="1076"/>
        <pc:sldMkLst>
          <pc:docMk/>
          <pc:sldMk cId="771410936" sldId="902"/>
        </pc:sldMkLst>
        <pc:picChg chg="mod">
          <ac:chgData name="Nguyễn Minh Tân - Khoa Công nghệ Thông tin - VLTECH" userId="101068a6-915f-4420-8228-af2e167f3950" providerId="ADAL" clId="{E61CB77D-5B88-45D8-8CD8-96023D1FE401}" dt="2023-09-05T04:49:23.450" v="76" actId="1076"/>
          <ac:picMkLst>
            <pc:docMk/>
            <pc:sldMk cId="771410936" sldId="902"/>
            <ac:picMk id="5" creationId="{00000000-0000-0000-0000-000000000000}"/>
          </ac:picMkLst>
        </pc:picChg>
      </pc:sldChg>
      <pc:sldChg chg="modSp add mod modNotes">
        <pc:chgData name="Nguyễn Minh Tân - Khoa Công nghệ Thông tin - VLTECH" userId="101068a6-915f-4420-8228-af2e167f3950" providerId="ADAL" clId="{E61CB77D-5B88-45D8-8CD8-96023D1FE401}" dt="2023-09-05T04:49:31.168" v="78" actId="1076"/>
        <pc:sldMkLst>
          <pc:docMk/>
          <pc:sldMk cId="2951317862" sldId="903"/>
        </pc:sldMkLst>
        <pc:spChg chg="mod">
          <ac:chgData name="Nguyễn Minh Tân - Khoa Công nghệ Thông tin - VLTECH" userId="101068a6-915f-4420-8228-af2e167f3950" providerId="ADAL" clId="{E61CB77D-5B88-45D8-8CD8-96023D1FE401}" dt="2023-09-05T04:49:28.526" v="77" actId="1076"/>
          <ac:spMkLst>
            <pc:docMk/>
            <pc:sldMk cId="2951317862" sldId="90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31.168" v="78" actId="1076"/>
          <ac:picMkLst>
            <pc:docMk/>
            <pc:sldMk cId="2951317862" sldId="903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417319324" sldId="90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038794988" sldId="907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56.626" v="70" actId="1076"/>
        <pc:sldMkLst>
          <pc:docMk/>
          <pc:sldMk cId="1168743547" sldId="908"/>
        </pc:sldMkLst>
        <pc:spChg chg="mod">
          <ac:chgData name="Nguyễn Minh Tân - Khoa Công nghệ Thông tin - VLTECH" userId="101068a6-915f-4420-8228-af2e167f3950" providerId="ADAL" clId="{E61CB77D-5B88-45D8-8CD8-96023D1FE401}" dt="2023-09-05T04:48:54.692" v="69" actId="1076"/>
          <ac:spMkLst>
            <pc:docMk/>
            <pc:sldMk cId="1168743547" sldId="90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56.626" v="70" actId="1076"/>
          <ac:picMkLst>
            <pc:docMk/>
            <pc:sldMk cId="1168743547" sldId="908"/>
            <ac:picMk id="2" creationId="{00000000-0000-0000-0000-000000000000}"/>
          </ac:picMkLst>
        </pc:picChg>
      </pc:sldChg>
      <pc:sldMasterChg chg="delSldLayout">
        <pc:chgData name="Nguyễn Minh Tân - Khoa Công nghệ Thông tin - VLTECH" userId="101068a6-915f-4420-8228-af2e167f3950" providerId="ADAL" clId="{E61CB77D-5B88-45D8-8CD8-96023D1FE401}" dt="2023-09-05T04:47:05.180" v="5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E61CB77D-5B88-45D8-8CD8-96023D1FE401}" dt="2023-09-05T04:47:05.180" v="52" actId="47"/>
          <pc:sldLayoutMkLst>
            <pc:docMk/>
            <pc:sldMasterMk cId="464241476" sldId="2147483660"/>
            <pc:sldLayoutMk cId="2792630841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CEB8D5B5-34FE-45AB-91BF-BA54DAB4A0A0}"/>
    <pc:docChg chg="custSel addSld delSld modSld">
      <pc:chgData name="Nguyễn Minh Tân - Khoa Công nghệ Thông tin - VLTECH" userId="101068a6-915f-4420-8228-af2e167f3950" providerId="ADAL" clId="{CEB8D5B5-34FE-45AB-91BF-BA54DAB4A0A0}" dt="2023-09-05T13:57:35.604" v="72" actId="1076"/>
      <pc:docMkLst>
        <pc:docMk/>
      </pc:docMkLst>
      <pc:sldChg chg="modSp mod">
        <pc:chgData name="Nguyễn Minh Tân - Khoa Công nghệ Thông tin - VLTECH" userId="101068a6-915f-4420-8228-af2e167f3950" providerId="ADAL" clId="{CEB8D5B5-34FE-45AB-91BF-BA54DAB4A0A0}" dt="2023-09-05T13:54:16.258" v="56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CEB8D5B5-34FE-45AB-91BF-BA54DAB4A0A0}" dt="2023-09-05T13:54:16.258" v="56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119798126" sldId="80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40936465" sldId="80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080277244" sldId="80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676599392" sldId="80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081742296" sldId="80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293950840" sldId="80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912085571" sldId="812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131924476" sldId="814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105853387" sldId="816"/>
        </pc:sldMkLst>
      </pc:sldChg>
      <pc:sldChg chg="add del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984052212" sldId="854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35.604" v="72" actId="1076"/>
        <pc:sldMkLst>
          <pc:docMk/>
          <pc:sldMk cId="2004713190" sldId="868"/>
        </pc:sldMkLst>
        <pc:spChg chg="mod">
          <ac:chgData name="Nguyễn Minh Tân - Khoa Công nghệ Thông tin - VLTECH" userId="101068a6-915f-4420-8228-af2e167f3950" providerId="ADAL" clId="{CEB8D5B5-34FE-45AB-91BF-BA54DAB4A0A0}" dt="2023-09-05T13:57:35.604" v="72" actId="1076"/>
          <ac:spMkLst>
            <pc:docMk/>
            <pc:sldMk cId="2004713190" sldId="868"/>
            <ac:spMk id="3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299046326" sldId="87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92202167" sldId="87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688184929" sldId="87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993783033" sldId="876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845395007" sldId="876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851856339" sldId="87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449033434" sldId="87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816010210" sldId="87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219581480" sldId="87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379214437" sldId="87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270678276" sldId="87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28448093" sldId="88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942503543" sldId="88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27566262" sldId="881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81065865" sldId="881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129556002" sldId="88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90635419" sldId="88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623998199" sldId="883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939900863" sldId="88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85589199" sldId="884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748418800" sldId="88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222560504" sldId="885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096989077" sldId="88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1860631" sldId="886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20.505" v="60" actId="1076"/>
        <pc:sldMkLst>
          <pc:docMk/>
          <pc:sldMk cId="3245346092" sldId="886"/>
        </pc:sldMkLst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6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921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CEB8D5B5-34FE-45AB-91BF-BA54DAB4A0A0}" dt="2023-09-05T13:56:20.505" v="60" actId="1076"/>
          <ac:grpSpMkLst>
            <pc:docMk/>
            <pc:sldMk cId="3245346092" sldId="886"/>
            <ac:grpSpMk id="8" creationId="{00000000-0000-0000-0000-000000000000}"/>
          </ac:grpSpMkLst>
        </pc:grpChg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854593559" sldId="88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033452322" sldId="887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28.522" v="61" actId="1076"/>
        <pc:sldMkLst>
          <pc:docMk/>
          <pc:sldMk cId="466532323" sldId="888"/>
        </pc:sldMkLst>
        <pc:spChg chg="mod">
          <ac:chgData name="Nguyễn Minh Tân - Khoa Công nghệ Thông tin - VLTECH" userId="101068a6-915f-4420-8228-af2e167f3950" providerId="ADAL" clId="{CEB8D5B5-34FE-45AB-91BF-BA54DAB4A0A0}" dt="2023-09-05T13:56:28.522" v="61" actId="1076"/>
          <ac:spMkLst>
            <pc:docMk/>
            <pc:sldMk cId="466532323" sldId="888"/>
            <ac:spMk id="9219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98663548" sldId="88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027564588" sldId="88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001835213" sldId="889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892586501" sldId="890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078784891" sldId="890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754553003" sldId="891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119277191" sldId="89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81503980" sldId="892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5:08.112" v="59" actId="27636"/>
        <pc:sldMkLst>
          <pc:docMk/>
          <pc:sldMk cId="1689147364" sldId="893"/>
        </pc:sldMkLst>
        <pc:spChg chg="mod">
          <ac:chgData name="Nguyễn Minh Tân - Khoa Công nghệ Thông tin - VLTECH" userId="101068a6-915f-4420-8228-af2e167f3950" providerId="ADAL" clId="{CEB8D5B5-34FE-45AB-91BF-BA54DAB4A0A0}" dt="2023-09-05T13:55:08.112" v="59" actId="27636"/>
          <ac:spMkLst>
            <pc:docMk/>
            <pc:sldMk cId="1689147364" sldId="893"/>
            <ac:spMk id="5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111620248" sldId="893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40.463" v="62" actId="1076"/>
        <pc:sldMkLst>
          <pc:docMk/>
          <pc:sldMk cId="3880980628" sldId="894"/>
        </pc:sldMkLst>
        <pc:spChg chg="mod">
          <ac:chgData name="Nguyễn Minh Tân - Khoa Công nghệ Thông tin - VLTECH" userId="101068a6-915f-4420-8228-af2e167f3950" providerId="ADAL" clId="{CEB8D5B5-34FE-45AB-91BF-BA54DAB4A0A0}" dt="2023-09-05T13:56:40.463" v="62" actId="1076"/>
          <ac:spMkLst>
            <pc:docMk/>
            <pc:sldMk cId="3880980628" sldId="894"/>
            <ac:spMk id="9219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985175147" sldId="894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06.055" v="66" actId="1076"/>
        <pc:sldMkLst>
          <pc:docMk/>
          <pc:sldMk cId="3046806100" sldId="895"/>
        </pc:sldMkLst>
        <pc:spChg chg="mod">
          <ac:chgData name="Nguyễn Minh Tân - Khoa Công nghệ Thông tin - VLTECH" userId="101068a6-915f-4420-8228-af2e167f3950" providerId="ADAL" clId="{CEB8D5B5-34FE-45AB-91BF-BA54DAB4A0A0}" dt="2023-09-05T13:57:04.126" v="65" actId="1076"/>
          <ac:spMkLst>
            <pc:docMk/>
            <pc:sldMk cId="3046806100" sldId="895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06.055" v="66" actId="1076"/>
          <ac:picMkLst>
            <pc:docMk/>
            <pc:sldMk cId="3046806100" sldId="895"/>
            <ac:picMk id="2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387433667" sldId="89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648921141" sldId="896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50.691" v="64" actId="1076"/>
        <pc:sldMkLst>
          <pc:docMk/>
          <pc:sldMk cId="2828051013" sldId="896"/>
        </pc:sldMkLst>
        <pc:spChg chg="mod">
          <ac:chgData name="Nguyễn Minh Tân - Khoa Công nghệ Thông tin - VLTECH" userId="101068a6-915f-4420-8228-af2e167f3950" providerId="ADAL" clId="{CEB8D5B5-34FE-45AB-91BF-BA54DAB4A0A0}" dt="2023-09-05T13:56:48.748" v="63" actId="1076"/>
          <ac:spMkLst>
            <pc:docMk/>
            <pc:sldMk cId="2828051013" sldId="89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6:50.691" v="64" actId="1076"/>
          <ac:picMkLst>
            <pc:docMk/>
            <pc:sldMk cId="2828051013" sldId="896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338472788" sldId="897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696876906" sldId="897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150491718" sldId="89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421809776" sldId="89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469073785" sldId="899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112030479" sldId="899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14.596" v="68" actId="1076"/>
        <pc:sldMkLst>
          <pc:docMk/>
          <pc:sldMk cId="1290743465" sldId="900"/>
        </pc:sldMkLst>
        <pc:spChg chg="mod">
          <ac:chgData name="Nguyễn Minh Tân - Khoa Công nghệ Thông tin - VLTECH" userId="101068a6-915f-4420-8228-af2e167f3950" providerId="ADAL" clId="{CEB8D5B5-34FE-45AB-91BF-BA54DAB4A0A0}" dt="2023-09-05T13:57:12.066" v="67" actId="1076"/>
          <ac:spMkLst>
            <pc:docMk/>
            <pc:sldMk cId="1290743465" sldId="900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14.596" v="68" actId="1076"/>
          <ac:picMkLst>
            <pc:docMk/>
            <pc:sldMk cId="1290743465" sldId="900"/>
            <ac:picMk id="5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057337024" sldId="900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20.294" v="69" actId="1076"/>
        <pc:sldMkLst>
          <pc:docMk/>
          <pc:sldMk cId="3376807622" sldId="901"/>
        </pc:sldMkLst>
        <pc:spChg chg="mod">
          <ac:chgData name="Nguyễn Minh Tân - Khoa Công nghệ Thông tin - VLTECH" userId="101068a6-915f-4420-8228-af2e167f3950" providerId="ADAL" clId="{CEB8D5B5-34FE-45AB-91BF-BA54DAB4A0A0}" dt="2023-09-05T13:57:20.294" v="69" actId="1076"/>
          <ac:spMkLst>
            <pc:docMk/>
            <pc:sldMk cId="3376807622" sldId="90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69473762" sldId="901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771410936" sldId="902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27.391" v="71" actId="1076"/>
        <pc:sldMkLst>
          <pc:docMk/>
          <pc:sldMk cId="2451435698" sldId="902"/>
        </pc:sldMkLst>
        <pc:spChg chg="mod">
          <ac:chgData name="Nguyễn Minh Tân - Khoa Công nghệ Thông tin - VLTECH" userId="101068a6-915f-4420-8228-af2e167f3950" providerId="ADAL" clId="{CEB8D5B5-34FE-45AB-91BF-BA54DAB4A0A0}" dt="2023-09-05T13:57:25.519" v="70" actId="1076"/>
          <ac:spMkLst>
            <pc:docMk/>
            <pc:sldMk cId="2451435698" sldId="902"/>
            <ac:spMk id="5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27.391" v="71" actId="1076"/>
          <ac:picMkLst>
            <pc:docMk/>
            <pc:sldMk cId="2451435698" sldId="902"/>
            <ac:picMk id="6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951317862" sldId="90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417319324" sldId="90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038794988" sldId="90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168743547" sldId="908"/>
        </pc:sldMkLst>
      </pc:sldChg>
      <pc:sldMasterChg chg="delSldLayout">
        <pc:chgData name="Nguyễn Minh Tân - Khoa Công nghệ Thông tin - VLTECH" userId="101068a6-915f-4420-8228-af2e167f3950" providerId="ADAL" clId="{CEB8D5B5-34FE-45AB-91BF-BA54DAB4A0A0}" dt="2023-09-05T13:54:26.333" v="57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CEB8D5B5-34FE-45AB-91BF-BA54DAB4A0A0}" dt="2023-09-05T13:54:26.333" v="57" actId="47"/>
          <pc:sldLayoutMkLst>
            <pc:docMk/>
            <pc:sldMasterMk cId="464241476" sldId="2147483660"/>
            <pc:sldLayoutMk cId="1180869896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3DA0C36D-67BD-4CC6-B2D1-7087FE45E032}"/>
    <pc:docChg chg="delSld modSld">
      <pc:chgData name="Nguyễn Minh Tân - Khoa Công nghệ Thông tin - VLTECH" userId="101068a6-915f-4420-8228-af2e167f3950" providerId="ADAL" clId="{3DA0C36D-67BD-4CC6-B2D1-7087FE45E032}" dt="2023-09-05T14:00:36.224" v="26" actId="47"/>
      <pc:docMkLst>
        <pc:docMk/>
      </pc:docMkLst>
      <pc:sldChg chg="modSp mod">
        <pc:chgData name="Nguyễn Minh Tân - Khoa Công nghệ Thông tin - VLTECH" userId="101068a6-915f-4420-8228-af2e167f3950" providerId="ADAL" clId="{3DA0C36D-67BD-4CC6-B2D1-7087FE45E032}" dt="2023-09-05T14:00:27.073" v="2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DA0C36D-67BD-4CC6-B2D1-7087FE45E032}" dt="2023-09-05T14:00:27.073" v="2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3422981030" sldId="817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357813911" sldId="81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316849319" sldId="819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411936557" sldId="820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232084949" sldId="821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413531898" sldId="822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492114103" sldId="823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626390798" sldId="825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004713190" sldId="86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299046326" sldId="870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941549629" sldId="875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03559164" sldId="876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998624822" sldId="877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4153063411" sldId="87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938430726" sldId="879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814257013" sldId="880"/>
        </pc:sldMkLst>
      </pc:sldChg>
      <pc:sldMasterChg chg="delSldLayout">
        <pc:chgData name="Nguyễn Minh Tân - Khoa Công nghệ Thông tin - VLTECH" userId="101068a6-915f-4420-8228-af2e167f3950" providerId="ADAL" clId="{3DA0C36D-67BD-4CC6-B2D1-7087FE45E032}" dt="2023-09-05T14:00:36.224" v="26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DA0C36D-67BD-4CC6-B2D1-7087FE45E032}" dt="2023-09-05T14:00:36.224" v="26" actId="47"/>
          <pc:sldLayoutMkLst>
            <pc:docMk/>
            <pc:sldMasterMk cId="464241476" sldId="2147483660"/>
            <pc:sldLayoutMk cId="769568381" sldId="2147483671"/>
          </pc:sldLayoutMkLst>
        </pc:sldLayoutChg>
      </pc:sldMaster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68718" y="1625116"/>
            <a:ext cx="92515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9274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MINH TÂN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(OBJECT-ORIENTED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1 – 2023 - 2024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K28IT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30430"/>
            <a:ext cx="877957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8: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Ôn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1267</TotalTime>
  <Words>32</Words>
  <Application>Microsoft Office PowerPoint</Application>
  <PresentationFormat>Widescreen</PresentationFormat>
  <Paragraphs>7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微软雅黑</vt:lpstr>
      <vt:lpstr>Arial</vt:lpstr>
      <vt:lpstr>Calibri</vt:lpstr>
      <vt:lpstr>Cambria</vt:lpstr>
      <vt:lpstr>包图主题2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Minh Tân - Khoa Công nghệ Thông tin - VLTECH</cp:lastModifiedBy>
  <cp:revision>132</cp:revision>
  <dcterms:created xsi:type="dcterms:W3CDTF">2017-09-22T08:16:39Z</dcterms:created>
  <dcterms:modified xsi:type="dcterms:W3CDTF">2023-09-05T14:01:07Z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